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778600f98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778600f98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778600f980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778600f980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778600f980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778600f980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78600f980_2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778600f980_2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78600f980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778600f980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3778600f980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3778600f980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778600f980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3778600f980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78600f980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778600f980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778600f980_2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778600f980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778600f980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778600f980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778600f980_2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778600f980_2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3778600f980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3778600f980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778600f980_2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778600f980_2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778600f980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778600f980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778600f980_2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778600f980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78600f980_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778600f980_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778600f980_2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778600f980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778600f980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778600f980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778600f980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778600f980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778600f980_2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778600f980_2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778600f980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778600f980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778600f980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778600f980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3778600f980_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3778600f980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778600f980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778600f980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3778600f980_2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3778600f980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778600f980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778600f980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778600f980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778600f980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778600f980_2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778600f980_2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778600f980_2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778600f980_2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778600f980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778600f980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3778600f980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3778600f980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778600f980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3778600f980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78600f980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778600f980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778600f980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778600f980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778600f980_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778600f980_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778600f980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778600f980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 title="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9" name="Google Shape;119;p22" title="4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3" title="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4" title="7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5" title="4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 title="6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4" name="Google Shape;154;p27" title="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8" title="6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8" name="Google Shape;168;p29" title="5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5" name="Google Shape;175;p30" title="6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31" title="6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3" name="Google Shape;63;p14" title="4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2" title="5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96" name="Google Shape;196;p33" title="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03" name="Google Shape;203;p34" title="5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0" name="Google Shape;210;p35" title="5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6" title="5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4" name="Google Shape;224;p37" title="kkku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38" title="5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38" name="Google Shape;238;p39" title="6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40" title="6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41" title="6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 title="4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42" title="6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4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66" name="Google Shape;266;p43" title="6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4" title="7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5" title="7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4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46" title="7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47" title="7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48" title="7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7" name="Google Shape;77;p16" title="5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4" name="Google Shape;84;p17" title="4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1" name="Google Shape;91;p18" title="4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8" name="Google Shape;98;p19" title="4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 title="42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21" title="4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